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1T23:09:45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22657 6374 697 0,'0'0'288'15,"0"0"-168"-15,0 0-111 16,0 0 5-16,0 0 42 16,0 0 5-16,0 0 24 15,0 0-33-15,48 101-23 16,-45-69-10-16,-1-4-1 15,3-4 10-15,-3-4 8 0,3-4-4 16,-1-4-2-16,-2 0 17 16,0-3-12-16,0-8-15 15,3 1-4-15,-1-2 2 16,8 0 3-16,3 0 0 16,18-6 6-16,17-30-15 15,16-12 8-15,13-12-6 16,2 0-9-16,2-1-5 15,-2 7 0-15,-8 2 11 16,-4 4-3-16,-9 9-1 16,-11 10 11-16,-15 7 6 15,-10 8 6-15,-6 4-4 16,-4 6-7-16,-6 0 4 0,-1 2-3 16,-5 2-3-16,-2 0-3 15,0 0-14-15,0 0 0 16,0 0 0-16,0 0 0 15,0 0 0-15,0 0 0 16,2 0-25-16,-2 0-114 16,0 0-141-16,0 4-369 15</inkml:trace>
  <inkml:trace contextRef="#ctx0" brushRef="#br0" timeOffset="4789.63">24450 3174 568 0,'0'0'127'16,"0"0"-32"-16,0 0-28 0,0 0 45 16,0 0-11-1,0 0-28-15,0 0 8 0,-35-51-22 16,-12 48-2-16,-22 3-13 16,-25 0-19-16,-26 24 1 15,-21 20-13-15,-7 8-4 16,-2 9-8-16,3 5-2 15,6-1 1-15,3 1 0 16,12 1 0-16,7 3 1 16,8 7-1-16,6 7 1 15,5-2 0-15,11-6 1 16,11-10-3-16,13-8 2 16,5-5 1-16,9-7-1 15,6-6-1-15,10-9 1 16,10-8 0-16,6-5-2 15,5-6 2-15,3-2-2 0,1-6 2 16,4 0-2-16,-1 0 1 16,5-4 0-16,0 2-2 15,2-2-18-15,0 3-46 16,0-3-55-16,0 0-79 16,0 0-129-16</inkml:trace>
  <inkml:trace contextRef="#ctx0" brushRef="#br0" timeOffset="5111.22">22117 4037 612 0,'0'0'115'15,"0"0"-81"-15,0 0-21 16,-124 136 34-16,92-67 47 16,6 4 4-16,4-3-11 15,2-6-33-15,4-3-1 16,7-7-12-16,7-9-3 16,2-10-21-16,0-12-9 15,27-8-2-15,21-11-2 16,22-4 9-16,19-4-5 15,11-22-8-15,-58 6-82 0,-9 0-310 16</inkml:trace>
  <inkml:trace contextRef="#ctx0" brushRef="#br0" timeOffset="5753.9">25028 2604 804 0,'0'0'158'16,"0"0"-84"-16,0 0-17 16,0 0-7-16,0 0 5 15,-21 141 45-15,-1-51-34 16,7-6-41-16,1-5-12 0,7-11-9 15,7-11-2 1,0-9-2-16,0-10-55 0,5-15-78 16,-1-23-161-16,3-2-253 15</inkml:trace>
  <inkml:trace contextRef="#ctx0" brushRef="#br0" timeOffset="6094.12">24945 2344 701 0,'0'0'137'15,"0"0"-37"-15,0 0-3 16,0 0-41-16,0 0-41 0,0 0-1 16,44-70 36-16,-3 122 4 15,-3 16-16-15,-7 18 17 16,-7 8-6-16,-11 3-31 15,-10-3 4-15,-3-8-18 16,0-10 8-16,-16-5-5 16,-6-12-4-16,-5-6 12 15,2-11-10-15,4-12-4 16,0-5 2-16,8-12-1 16,4-5-2-16,4-6-21 15,5-2-66-15,0 0 17 16,0 0-22-16,3-11-184 0,8-4-82 15,4-1-101-15</inkml:trace>
  <inkml:trace contextRef="#ctx0" brushRef="#br0" timeOffset="6710.46">25342 2927 182 0,'0'0'537'0,"0"0"-399"15,0 0-43-15,0 0 28 16,0 0-33-16,0 0-10 15,-14-4-9-15,-15 44-8 16,-2 7-23-16,3-5-5 0,5-4-2 16,9-5-6-1,5-10-5-15,9-5-11 0,0-8-9 16,0-4 0-16,11-6 0 16,16 0 1-16,4-4-3 15,5-20-13-15,-2-7-11 16,-5 4 8-16,-9 2-4 15,-4 4 20-15,-8 6 0 16,-3 8 0-16,-5 7-1 16,0 0-1-16,0 0-1 15,0 0-18-15,0 22-11 16,4 7 32-16,5 7 1 16,4-11 3-16,10-5-1 15,4-9-3-15,4-11-5 16,2 0 1-16,5-15-12 0,4-23 3 15,1-12 12-15,3-13-1 16,-3-11 2-16,-1-10-1 16,-4-10 1-16,-7-8 0 15,-4-5 0-15,-7-3 0 16,-7-1 11-16,-9 14-4 16,-4 18-2-16,0 28 22 15,0 24 16-15,0 21-8 16,0 6 3-16,-2 2-25 15,-8 54-8-15,-9 34-4 16,-5 33 28-16,0 16 12 16,-1 0-21-16,3-8-9 0,1-17-5 15,6-20-2 1,6-26-4-16,7-16-9 0,2-21-48 16,0-15-75-16,0-12-10 15,7-4-104-15,-5-7-111 16,-2-16-114-16</inkml:trace>
  <inkml:trace contextRef="#ctx0" brushRef="#br0" timeOffset="7111.17">25734 2953 356 0,'0'0'201'15,"0"0"-83"-15,0 0-36 16,0 0-40-16,0 0-28 16,0 0 38-16,0 0 18 0,149-92-17 15,-100 77-1 1,-11 7-13-16,-14 3-21 0,-8 5 0 15,-9 0-5-15,-3 0-11 16,-4 2 14-16,0 18 17 16,0 4 30-16,0 6 7 15,-2 2-36-15,-14 3-1 16,3-5-5-16,7-4-2 16,3-8-15-16,3-6-1 15,0-5-10-15,0-7 0 16,11 0 3-16,14 0 4 15,6-23 11-15,2-9-7 16,-1 1-8-16,-10 5-1 0,-5 7-1 16,-5 8-1-1,-5 7 0-15,-3 4-1 0,0 0-7 16,3 0-10-16,7 15 9 16,3 4 9-16,5 0 8 15,3-3-2-15,4-5-4 16,5-2 2-16,5-4-4 15,9-2-32-15,-31-3-150 16,-1 0-245-16</inkml:trace>
  <inkml:trace contextRef="#ctx0" brushRef="#br0" timeOffset="7744.57">25057 3599 614 0,'0'0'135'16,"0"0"-51"-16,0 0 4 0,0 0 26 15,0 0-25-15,0 0-12 16,-45 16-26-16,11 40 1 16,-3 12 5-16,-1 10-22 15,5 1-6-15,6-4-9 16,6-5 8-16,13-8-10 16,6-11-16-16,2-10 1 15,2-7-3-15,23-12-3 16,8-8-36-16,7-10-19 15,2-4-46-15,7 0-59 16,-34-18-103-16,-1 2-15 16</inkml:trace>
  <inkml:trace contextRef="#ctx0" brushRef="#br0" timeOffset="8561.45">25217 4042 386 0,'0'0'305'0,"0"0"-214"16,0 0-36-16,0 0 27 16,0 0 12-16,0 0-25 15,-31 45 2-15,17-11-2 16,5-7-28-16,5-2-23 16,4-7-7-16,0-8-3 15,0-4-3-15,0-4 0 0,9-2 1 16,11 0 6-16,3-20 3 15,0-10 5-15,2-8-12 16,-5-2-7-16,-2-3-1 16,-7 8-3-16,-4 3-1 15,-5 11 2-15,-2 11-1 16,0 6 3-16,0 4-4 16,0 0-2-16,0 12 6 15,-6 24-7-15,-8 10 6 16,5 1 0-16,9-10-1 15,0-9-2-15,0-7-4 16,11-11 2-16,9-8 6 16,1-2 1-16,5 0 11 15,3-30-8-15,3-12 12 16,1-8-10-16,-4-7 0 0,-5-5-4 16,-4-8 3-16,0-8 1 15,-4-1-5-15,2 6 2 16,-5 14 4-16,-4 22 6 15,-4 14 6-15,-5 13 5 16,0 10-11-16,0 0-13 16,0 10-9-16,0 34 9 15,0 23 0-15,-10 19 7 16,-7 6-4-16,-4 0-1 16,8-10-2-16,2-14 0 15,6-16 0-15,5-13 0 16,0-12 0-16,0-9 1 0,10-8-1 15,12-10 0-15,4 0 0 16,12-24 7-16,5-17 0 16,1-18-7-16,-1-5 1 15,-5-8-3-15,-7-12 4 16,-2-7-1-16,-2 5-1 16,-3 10 1-16,-6 22-1 15,-7 24 0-15,-7 15 1 16,-1 14 7-16,-3 1 3 15,0 0-11-15,0 20 0 16,0 30 0-16,-12 26 5 16,-5 17 1-16,1 5-1 15,3-2-5-15,3-10 1 0,6-9 0 16,4-9-1-16,0-14-1 16,2-8-71-16,10-46-159 15,1 0-253-15</inkml:trace>
  <inkml:trace contextRef="#ctx0" brushRef="#br0" timeOffset="9615.44">26084 4107 523 0,'0'0'129'15,"0"0"-119"-15,0 0 28 16,0 0 50-16,0 0-2 16,0 0 11-16,0 0 25 15,26-6-2-15,-8-17-29 16,-2-1-40-16,-3 0-21 16,-6 1-7-16,-5 2 15 15,-2 6-21-15,0 3-12 0,0 6 2 16,0 1 0-16,-11 5-6 15,0 0-1-15,-5 6-3 16,-4 24-1-16,0 6 3 16,7 3 1-16,3-2-2 15,8-2 0-15,2-5 1 16,0-5 0-16,2-7-2 16,19-5 0-16,3-11-4 15,5-2 6-15,5 0-2 16,6-18 2-16,-5-10-16 15,-2 0-5-15,-6 1 13 16,-11 7-5-16,-5 4 7 0,-4 7 3 16,-7 2 1-1,0 5-3-15,0 2-5 0,0 0-10 16,0 0 14-16,0 2-8 16,0 19 15-16,0 2 0 15,0 4 0-15,0-3-1 16,0-3-3-16,0-2 3 15,18-9-4-15,7-6 2 16,-2-4 0-16,4 0 3 16,4-8 0-16,8-22-4 15,1-8-13-15,2-9-5 16,-4-3-8-16,-4-2 9 16,-8-6 19-16,-4-7 2 15,-6-4 2-15,-1-6 1 0,-1-5 4 16,-3-2 4-16,0 2-1 15,-4 8 4-15,-5 15 14 16,-2 19 10-16,0 20 14 16,0 14 5-16,0 4-35 15,0 0-14-15,0 45-6 16,-11 20-2-16,-11 28 16 16,-5 15-1-16,3 5-9 15,1-1-4-15,6-8-1 16,5-20 0-16,3-16-2 15,7-21-2-15,2-19-38 16,0-16-99-16,0-12-75 16,0-14-145-16</inkml:trace>
  <inkml:trace contextRef="#ctx0" brushRef="#br0" timeOffset="9876.79">26580 4016 657 0,'0'0'111'16,"0"0"-102"-16,0 0 6 15,0 0 22-15,0 0 16 16,0 0 61-16,136 4-28 16,-85-4-21-16,-6 3-21 15,-7 0-10-15,-7 5-3 16,-8 4 13-16,-6 1-3 16,-1 1-10-16,-3-3-4 15,-4 1-17-15,-2 1-7 16,0-4-2-16,-5 4 5 0,-2-7-4 15,2-2-2-15,-2-3-25 16,0-1-62-16,0 0-59 16,0 0-93-16,0-7-232 15</inkml:trace>
  <inkml:trace contextRef="#ctx0" brushRef="#br0" timeOffset="10015.76">26981 3890 406 0,'0'0'0'0,"0"0"-34"15,0 0-34-15,0 0-44 0</inkml:trace>
  <inkml:trace contextRef="#ctx0" brushRef="#br0" timeOffset="10661.37">26981 3890 502 0,'137'26'102'0,"-137"-26"-89"15,0 0 18-15,0 0 42 0,0 0 6 16,0 0-15-16,8 24 8 15,-8-7 2-15,0 0 5 16,0 7-20-16,0 4-12 16,-6-1-23-16,4-3-3 15,-1-5-9-15,3-2-9 16,0-6 2-16,0 0-1 16,0-5 0-16,0-2 0 15,0-4-4-15,0 0 7 16,11 0 0-16,-2-8 20 15,5-16-15-15,-3-2-7 16,-3-1-3-16,1 4 1 16,-2 2 1-16,-2 8-2 15,-1 4-1-15,-2 5 0 16,0 2-1-16,-2 2 2 0,0 0-2 16,7 0-1-16,-3 15 1 15,4 8 18-15,-4 2 1 16,-2-2-4-16,2-5-7 15,1-3-5-15,1-5 2 16,2-6 7-16,-2-4-7 16,1 0 1-16,7 0-4 15,1-3 7-15,7-17 6 16,3 0-10-16,-4-1-5 16,0 5 2-16,-6 3-1 0,1 3-1 15,-7 8 0 1,2 2-4-16,-4 0-4 0,6 2-6 15,3 21 8-15,6 2 6 16,12-3 2-16,6-3-1 16,6-9-1-16,8-6-23 15,-3-4-57-15,0 0-69 16,-35 0-152-16,-7 0-69 16</inkml:trace>
  <inkml:trace contextRef="#ctx0" brushRef="#br0" timeOffset="10792.83">27937 4077 854 0,'0'0'303'16,"0"0"-221"-16,0 0-28 15,0 0 3-15,0 0-47 0,0 0-10 16,7 5-37-16,-12 4-147 16,-6 1-255-16</inkml:trace>
  <inkml:trace contextRef="#ctx0" brushRef="#br0" timeOffset="11431.46">25406 4628 791 0,'0'0'264'0,"0"0"-140"16,0 0-74-16,0 0 16 15,0 0-10-15,0 0-30 16,-66-8-8-16,141 8 62 15,37 0 15-15,27 0-39 16,17 0-16-16,8-9-23 16,-8 4 4-16,-9-1-3 15,-9 2 9-15,-16 2-10 16,-12 0-6-16,-19 2-5 16,-13-2 2-16,-12 0-1 0,-14 2 2 15,-10-2 12 1,-13 0 6-16,-9 2-4 0,-7 0-4 15,-5 0 0-15,-4 0-7 16,-4 0 3-16,0 0-6 16,0 0-3-16,0 0-3 15,0-2-3-15,0 2 0 16,0 0-36-16,-4 0-96 16,-21 0-98-16,9 2-92 15,-1 4-179-15</inkml:trace>
  <inkml:trace contextRef="#ctx0" brushRef="#br0" timeOffset="19894.08">22275 8905 534 0,'0'0'143'0,"0"0"-88"16,0 0-32-16,0 0 32 0,0 0 32 15,0 0 8-15,0-14-24 16,0 14-18-16,0 0-9 15,0 0 0-15,0 0 16 16,0 0-5-16,0 0 7 16,0 0-10-16,0 0-6 15,0 0-6-15,0 0 0 16,0 0-8-16,0 0-11 16,0 0-4-16,0 2-7 15,0 20-2-15,3 10 9 16,4 10 0-16,-5-3-10 15,3 1 2-15,-3-2 4 16,0-14-6-16,-2-5-4 0,0-11 1 16,2-5-1-16,9-3 0 15,20 0 0-15,31-38 2 16,37-33 16-16,26-23-18 16,15-16 4-16,0 4-5 15,-10 8 1-15,-14 13-1 16,-16 15-2-16,-13 14 3 15,-18 12-1-15,-18 12 5 16,-18 12-4-16,-17 9 6 16,-7 8 5-16,-7 0 16 15,-2 3 10-15,0 0-3 16,0-1-9-16,0 1-3 0,0 0-2 16,0 0-3-16,0 0-4 15,0 0-8-15,0 0-8 16,0 0 1-16,0 0-2 15,0 0 0-15,0 0-24 16,0 0-66-16,0 1-89 16,0 30-61-16,0-15-75 15,-7 10-179-15</inkml:trace>
  <inkml:trace contextRef="#ctx0" brushRef="#br0" timeOffset="59678.11">22115 12846 770 0,'0'0'240'0,"0"0"-107"16,0 0-88-16,0 0 13 15,0 0 63-15,0 0-6 16,0 0-19-16,-56 7-23 16,56-7-16-16,0 0-15 15,0 0-11-15,0 0 12 16,0 0-1-16,0 0-3 15,0 0-1-15,0 0-9 16,0 0-1-16,0 3-9 16,-2-3 4-16,2 0-18 15,0 2-5-15,0-2 0 16,0 0 0-16,0 0 0 0,0 0 0 16,0 0 0-16,0 0 0 15,0 0 0-15,0 0 0 16,0 0 0-16,31 0 0 15,12 0 0-15,12 0 0 16,1 0 0-16,4 0 0 16,3 0 0-16,-1-6 0 15,10-3 0-15,3-1 0 16,6-2 0-16,3 2 0 16,1 1 0-16,0-2 0 15,-3 5 0-15,-4 2 0 16,-2 1 0-16,-1 3 0 15,1 0 0-15,2 0 0 0,1 0 0 16,0 0 0 0,-2 0 0-16,0 0 0 0,-1 0 0 15,8 0 0-15,3-3 0 16,3-6 0-16,-1 7 0 16,-6-6 0-16,-6 4 0 15,-1 1 0-15,0-1 0 16,-5 4 0-16,-7-2 0 15,-6 2 0-15,-4-2 0 16,-5 0 0-16,-2 0 0 0,-2 0 0 16,-8 2 0-1,-12 0 0-15,-12 0 0 0,-9 0 0 16,-4 0 0 0,0 0 0-16,0 0 0 0,0 0 0 15,0 0 0-15,0 0 0 16,0 0 0-16,0 0 0 15,0 0 0-15,0 0 0 16,0 0 0-16,0 0 0 16,0 0 0-16,0 0 0 15,0-2 0-15,-11 0 0 16,1-2-78-16,2-2-162 16,8 1-121-16,0 0-239 15</inkml:trace>
  <inkml:trace contextRef="#ctx0" brushRef="#br0" timeOffset="60128.07">24693 12450 727 0,'0'0'397'0,"0"0"-278"0,0 0-86 15,0 0-1 1,0 0 43-16,0 0-15 0,-6-11-23 16,35 11 24-16,9 9 31 15,4 7-43-15,3 4-6 16,-3-1-3-16,0 0 13 15,5 6 3-15,9-3-26 16,4 0 24-16,2 2-16 16,-7-2-9-16,-12-1-7 15,-16 0-22-15,-12-3 0 16,-13 0 0-16,-2 10 0 16,-31 8 0-16,-42 14 0 15,-21 7 0-15,-6-6 0 0,13-12 0 16,25-12 0-1,19-6 0-15,16-11 0 0,16-4 0 16,11 0 0-16,0-6-223 16,29 0-341-16</inkml:trace>
  <inkml:trace contextRef="#ctx0" brushRef="#br0" timeOffset="61085.21">26705 11828 879 0,'0'0'256'0,"0"0"-175"16,0 0-75-16,0 0 1 16,0 0 46-16,0 155 27 15,0-74-18-15,-9 5-36 0,1 0-17 16,0-2-1-16,0-10-7 16,6-14-2-16,2-13-51 15,0-14-68-15,0-12-21 16,0-21-168-16,0 0-75 15</inkml:trace>
  <inkml:trace contextRef="#ctx0" brushRef="#br0" timeOffset="61428.49">26567 11793 711 0,'-9'-126'87'0,"9"87"-1"16,0 17-68-16,0 9 2 0,20 4 34 15,7 8 22-15,8 1-10 16,10 1 4-16,4 41-6 16,5 25-11-16,-6 18-3 15,-7 15 2-15,-12 3-17 16,-14-1-20-16,-11-5-1 16,-4-7 0-16,0-4 0 15,-15-11-4-15,-16-12-7 16,-4-6 0-16,-4-15 0 15,-1-7-3-15,3-12-8 16,5-13-7-16,8-6 10 16,9-4-2-16,3 0 3 15,5 0-17-15,3 0-36 16,4-12 3-16,0-6-23 0,19-6-59 16,0 10-108-16,3 4-84 15</inkml:trace>
  <inkml:trace contextRef="#ctx0" brushRef="#br0" timeOffset="61894.75">27291 12203 183 0,'0'0'518'16,"0"0"-420"-16,0 0-24 15,0 0 68-15,0 0-14 16,0 0-27-16,-15-13-27 16,5 45-34-16,2 14-23 15,-5 10 12-15,3-6-5 16,4-6-6-16,1-8-1 15,3-7 4-15,0-14-1 16,2-6-2-16,0-8-11 16,0-1-4-16,0 0 7 15,0 0 21-15,0 0-10 0,0-18 0 16,0-14 0-16,2-5-15 16,9-3-6-16,1 5 5 15,1 1 4-15,3 5-4 16,5 2-5-16,4 7-3 15,2 4 2-15,4 2-3 16,2 5-29-16,3-1-69 16,5 7-58-16,1-1-76 15,-32 4-131-15,2 0-322 16</inkml:trace>
  <inkml:trace contextRef="#ctx0" brushRef="#br0" timeOffset="62661.67">27673 12202 689 0,'0'0'265'15,"0"0"-168"-15,0 0-43 16,0 0 26-16,-68 124 17 16,51-92-21-16,5 0 3 15,5-6-46-15,7-2 0 16,0-7-28-16,0-10-3 16,0 0 1-16,14-7-2 15,8 0 0-15,7-7 1 16,4-23 1-16,1-8-3 15,-3-4-10-15,-6 2 4 16,-9 6 5-16,-3 6 2 16,-7 15 0-16,-4 4 0 15,-2 9 0-15,0 0 4 16,0 0 8-16,0 0 18 0,0 4-15 16,0 24-5-16,-2 10-6 15,-9 8 0-15,5-11-2 16,6-8-3-16,0-7-1 15,0-5 0-15,15-4-1 16,5-7 1-16,1-4-1 16,0 0 2-16,8-1 0 15,-2-22 0-15,0-3 1 16,-2-1-1-16,-8 4 0 16,-3 5 3-16,-8 8-2 15,-4 8 1-15,1 0 1 16,-3 2 0-16,0 0-2 15,0 0 3-15,0 0-1 0,4 4-3 16,6 13 0 0,3 6 6-16,0-3-4 0,7-2 0 15,0-5-1-15,3-6 2 16,1-4 1-16,0-3-4 16,-3 0 0-16,1-4-1 15,-2-11-6-15,-6-1-4 16,-4 7 9-16,-3 3-1 15,-5 2 2-15,-2 4 1 16,2 0-4-16,2 0-6 16,6 1-5-16,1 12 13 0,7 4 2 15,1-4-1-15,2-6 1 16,1-2 0 0,0-5 1-16,-4 0-1 0,-5 0 6 15,-3-2-2-15,-4-17 9 16,1-6 20-16,-3-8-9 15,-4-5 9-15,0-2 19 16,0 3-3-16,0 0-14 16,0 7-28-16,0 8-7 15,0 4-20-15,-4 5-116 16,-3 13-180-16,1 0-739 16</inkml:trace>
  <inkml:trace contextRef="#ctx0" brushRef="#br0" timeOffset="63845.11">26834 13018 596 0,'0'0'230'0,"0"0"-61"16,0 0-60-16,0 0-37 15,0 0-15-15,0 0 14 16,-106 126 10-16,72-63-32 16,5 5-17-16,4 2-4 15,7 1 3-15,7-8-2 0,11-11-19 16,0-10-2-16,5-13-6 16,32-17-2-16,13-12-9 15,6 0 9-15,2-12-3 16,-8-15-12-16,-9 1 14 15,-14 2-3-15,-12 7 4 16,-8 4 2-16,-5 7 13 16,-2 6 10-16,0 0 13 15,0 0 27-15,0 0-8 16,0 14-20-16,-7 14-31 16,-3 6-6-16,3 6-3 15,7-1 1-15,0-15-19 0,17-8-32 16,19-14-17-16,5-2 25 15,-4-4 13-15,-8-19 16 16,-9-4-3-16,-11-2 12 16,-9 1 7-16,0 2 6 15,0 4 6-15,-2 4 31 16,-7 4 0-16,2 0-12 16,5 5-11-16,2 2-11 15,0 3-9-15,0 1 0 16,9-4-14-16,20 3-4 15,9 2 17-15,0 2-3 16,-5 0 2-16,-6 13 2 16,-8 12 1-16,-7 1 1 15,-3 0 4-15,-3-3 3 16,-4-8-2-16,1-5-2 0,-1-6-4 16,1 0 0-16,1-4-2 15,9 0 2-15,8 0 4 16,8-4 2-16,6-22-3 15,3-2-3-15,-3 0-1 16,-8 4-1-16,-7 8 0 16,-7 6 1-16,-6 6-1 15,-2 4-1-15,0 0-4 16,5 0-5-16,-1 2 8 16,5 17 3-16,-3 2 0 15,-1 0-1-15,6-6-35 16,9-5-56-16,6-3-67 0,-16-7-110 15,2 0-363-15</inkml:trace>
  <inkml:trace contextRef="#ctx0" brushRef="#br0" timeOffset="64911.66">28066 13322 228 0,'0'0'730'0,"0"0"-606"16,0 0-76-16,0 0 3 15,0 0 59-15,0 0-54 0,-55 39-3 16,24 1-5-16,-1 2-13 16,8 2-17-16,8-2-13 15,7-2-3-15,9-9-2 16,0-5 0-16,9-11-13 15,18-4-8-15,4-10-2 16,-2-1 1-16,2 0 12 16,3-27 6-16,-1-10 4 15,0-9-3-15,1-6 3 16,-1-4 3-16,1-7-2 16,-6-2 8-16,-1-6 7 15,-4-3 5-15,-5-4-1 16,-5 0 16-16,-2 13 2 0,-4 20 5 15,-2 22 8-15,-5 15 26 16,0 8-27-16,0 0-24 16,0 0-13-16,0 26-7 15,0 29-5-15,0 15 4 16,-14 5-2-16,1 5-1 16,4-7 1-16,2-1-3 15,4-3 0-15,3-11 2 16,0-12-2-16,0-16-1 15,8-12 0-15,5-6 0 16,0-9-1-16,3-3-1 16,-1 0-1-16,8-6 2 15,-3-19 0-15,-3 1 2 16,-1 2 2-16,-7 8-2 0,-5 6 0 16,-2 6 1-16,-2 2 1 15,0 0 1-15,0 0 0 16,0 0-3-16,0 0 0 15,6 4-2-15,0 13 2 16,5 6 0-16,5-4 0 16,1-4 1-16,4-3-1 15,1-1 0-15,-2-8 1 16,0 0-1-16,-5-3 0 16,-1 0 2-16,-8 0-4 15,-3 0 4-15,-3 0-3 16,0 0 3-16,0 1-3 15,0 1 1-15,0 1-2 0,0 2-4 16,0-3-1-16,6 6 4 16,10-4 1-16,7-4 2 15,0 0-2-15,9 0-8 16,-1 0 2-16,0-12-2 16,0-6 1-16,-4 2 1 15,-2 0 6-15,-7 4-1 16,-3 2-3-16,-1 2 6 15,-3 0-2-15,-3 6-2 16,2 2-1-16,-3 0 0 16,-1 0 1-16,-4 6 1 15,0 12 3-15,-2 4 0 0,0 0 0 16,0-2 1-16,0 0 0 16,-4-4-1-16,-7-3 0 15,-1-8 3-15,4-2-2 16,1-3 0-16,5 0-1 15,2 0-7-15,0 0-16 16,0 0-16-16,0 0-12 16,0 0-26-16,0-7-16 15,0-10-170-15,15-6 17 16,-8 13 35-16,0 2-107 16</inkml:trace>
  <inkml:trace contextRef="#ctx0" brushRef="#br0" timeOffset="65191.24">29254 13372 453 0,'0'0'144'15,"0"0"-74"-15,0 0-5 16,0 0 19-16,0 0 30 15,0 0-15-15,0 0-30 16,7 73-22-16,-7-52-1 16,0-2-3-16,0-7 6 15,0-6-2-15,0-1-25 16,0 1-13-16,0-4 2 0,0-2-8 16,0 0-3-16,0 0-83 15,0 0-92-15,0-1-297 16</inkml:trace>
  <inkml:trace contextRef="#ctx0" brushRef="#br0" timeOffset="66044.11">29263 13158 339 0,'0'0'0'16,"0"0"-90"-16,0 0 90 0,145-30 139 15,-107 30 15 1,-5 0-36-16,-6 0-45 0,-7 0-21 16,-11 12-9-16,-7 8 21 15,-2 9 89-15,0 0-67 16,-15 6-30-16,-8-1-6 16,5-2-10-16,1-2-22 15,5-2-3-15,8-4-8 16,4-4-4-16,0-8-2 15,0-8 0-15,0-4-1 16,2 0 1-16,10 0 2 16,1-6 3-16,1-11-3 15,1-6-1-15,-2-2-2 0,-2 6 1 16,-2 0 0-16,-3 7 2 16,-1 3 5-16,-2-1 8 15,3 2-6-15,1-3-2 16,1 8-4-16,6 0-4 15,-1 3 3-15,3 0 4 16,-1 0 8-16,2 6 4 16,-2 10 4-16,-1 2-6 15,-4 1-6-15,-1-5 5 16,1 0-1-16,-8-2 1 16,2-5 7-16,-4 0 12 15,2-5-10-15,0-2-16 0,1 0-8 16,1 0-1-1,4 0-3-15,9 0-28 0,7-16-5 16,7-10-57-16,3-7-51 16,1 1-74-16,-1-4-55 15,-1 0 123-15,-6 5 8 16,-2 2 66-16,-8 8 76 16,-5 2 87-16,-10 7 76 15,-2 5 20-15,0 2 48 16,0 4-68-16,-5 1-28 15,-4 0-61-15,0 0-20 16,1 17-31-16,5 10-4 16,3 0 6-16,0 3-17 15,0 0-5-15,20 3 2 16,2-2-3-16,1 0-1 0,-1-6 0 16,-4-2 1-16,-4-9 0 15,-6-7 2-15,-6 0 7 16,-2-3-3-16,0-2 0 15,0 2 37-15,-14 4 37 16,-25 5 1-16,-17 4-73 16,-9-3-2-16,5-6-3 15,7-8-3-15,8 0-2 16,12 0-22-16,6 0-69 16,27-6-112-16,0-2-162 15</inkml:trace>
  <inkml:trace contextRef="#ctx0" brushRef="#br0" timeOffset="66235.43">30711 13265 200 0,'0'0'1847'15,"0"0"-1847"-15,0 0-72 16,0 0-123-16,0 0 133 15,0 0 3-15,0 0 35 16,-35 36-97-16,32-28-494 0</inkml:trace>
  <inkml:trace contextRef="#ctx0" brushRef="#br0" timeOffset="68228.27">30918 12404 740 0,'0'0'251'0,"0"0"-144"0,0 0-33 16,0 0 18-16,0 0 8 15,-22 42-22-15,-20 49-40 16,-7 23 10-16,2 14-5 16,6 9-14-16,10-7-4 15,10-8 4-15,9-10-18 16,12-14-11-16,0-12-1 16,27-17-2-16,20-19-25 15,9-19-14-15,11-22-50 16,10-9 29-16,2-9-44 0,-48-19-91 15,-10 1-184 1</inkml:trace>
  <inkml:trace contextRef="#ctx0" brushRef="#br0" timeOffset="69245.2">31440 12669 750 0,'0'0'202'16,"0"0"-69"-16,0 0-73 15,0 0 36-15,0 0 3 16,-127 24-37-16,100 24-24 15,-4 19-21-15,2 11-2 16,0 6-5-16,9-4 9 16,11-10-14-16,9-13-5 15,0-20 0-15,11-8-4 16,13-15-6-16,8-13-42 0,1-1 12 16,6-11 24-1,0-28 2-15,5-11 7 0,-6-11-10 16,1-3 11-16,-6-7 1 15,-2-8 1-15,0-5 3 16,-6-4 1-16,-8-1 0 16,-3 10 1-16,-9 20 0 15,-3 23 3-15,-2 19 24 16,0 14 9-16,0 3 10 16,0 0-3-16,0 0 21 15,0 0 4-15,0 11-23 16,0 28-37-16,-7 27-4 0,-7 27 7 15,-1 9 4 1,-1 2-8-16,3-1-6 0,-1-15 5 16,6-10-3-16,1-10-1 15,3-20-2-15,4-10 0 16,0-15 0-16,0-15-1 16,0-4-1-16,0-4 1 15,0 0 1-15,0 0 4 16,0 0 4-16,0 0 2 15,0-14-3-15,0-15-4 16,11-4-3-16,9-6-1 16,0 11 0-16,-2 4-1 15,2 6-11-15,0 8-2 16,-4 4-1-16,3 6-11 16,6 0-6-16,-5 0 8 0,3 4-4 15,-4 14-17-15,-1 1-20 16,0 2-12-16,2-5-17 15,3-5-6-15,6-7-56 16,0-4-10-16,-19 0-24 16,-1 0-106-16</inkml:trace>
  <inkml:trace contextRef="#ctx0" brushRef="#br0" timeOffset="69692.17">32043 13056 504 0,'0'0'310'16,"0"0"-140"-16,0 0-48 15,0 0-38-15,0 0-26 0,0 0-4 16,-21 110-9 0,2-43-22-16,2 5-11 0,1 8-4 15,3-4 1-15,1-2 3 16,6-9 11-16,4-18 3 16,2-12-1-16,0-18-11 15,0-8-11-15,0-9-2 16,0 0 4-16,8-12 3 15,4-34 7-15,7-25-5 16,2-15-9-16,-3-6 0 16,-5 2 0-16,0 7 2 15,1 13-4-15,1 9 2 16,3 16-2-16,3 13 0 0,-4 12-1 16,-1 9-1-16,3 6-5 15,2 5-1-15,-1 0 6 16,2 0-3-16,-4 19 5 15,-7 8 0-15,-5 1-3 16,-6 3 4-16,0 0 6 16,-11 3-1-16,-18 1 7 15,-4-6 0-15,2-4-5 16,6-7-7-16,8-7-26 16,5-6-29-16,8-4-80 15,4-1-63-15,0 0-142 16,0-1-378-16</inkml:trace>
  <inkml:trace contextRef="#ctx0" brushRef="#br0" timeOffset="70116.88">32545 12953 885 0,'0'0'291'0,"0"0"-251"15,0 0-18-15,0 0 71 16,0 0 17-16,0 0-40 16,-58 67-24-16,49-53-29 15,4-4-13-15,3-2-4 16,2-6 0-16,0 0-3 16,0-2-3-16,0 0 0 0,7 0-35 15,9 0 31-15,0 0-1 16,-1 2 9-16,-1 0 1 15,-4 2 1-15,6 2-1 16,-3 0 0-16,0 4 1 16,-1 0-1-16,-5 2 0 15,-1 0 1-15,-6 1 0 16,0-2 19-16,0 1 10 16,0 3 11-16,-4 0-15 15,-19-3-4-15,1 2-11 16,-2-5-10-16,1-5-2 15,7-4-50-15,3 0-44 16,11-17-76-16,2-2-99 0,0-2-73 16</inkml:trace>
  <inkml:trace contextRef="#ctx0" brushRef="#br0" timeOffset="70282.42">32536 12897 670 0,'0'0'199'15,"0"0"-157"-15,0 0-13 16,0 0 54-16,0 0-35 16,0 0-34-16,103-41 1 15,-55 26-15-15,-3-3-53 16,-30 13-180-16,-3-5-464 16</inkml:trace>
  <inkml:trace contextRef="#ctx0" brushRef="#br0" timeOffset="70578.31">32766 12364 121 0,'0'0'924'0,"0"0"-857"15,0 0-67-15,0 0-1 16,0 0 1-16,0 0 82 0,35 114 14 15,5-45-39-15,3 5-3 16,-8 4-29-16,-8-2-5 16,-5 2-4-16,-13-3 6 15,-9-1 0-15,0-6 1 16,-11-4-15-16,-21-8-5 16,-5-7 4-16,-3-8-7 15,7 0-43-15,1-5-75 16,28-34-130-16,2-2-293 15</inkml:trace>
  <inkml:trace contextRef="#ctx0" brushRef="#br0" timeOffset="70752.72">33231 13408 1192 0,'0'0'186'15,"0"0"-175"-15,0 0-8 16,0 0-2-16,0 0-1 16,0 0-110-16,0 17-407 15</inkml:trace>
  <inkml:trace contextRef="#ctx0" brushRef="#br0" timeOffset="98828.62">12917 8038 1078 0,'0'0'130'16,"0"0"-124"-16,0 0-1 16,0 0 5-16,0 0 13 15,195-25 72-15,-62 11-8 16,12 0-37-16,11 1-20 16,5 2-8-16,-3-1 1 15,-3 1 8-15,-12 8-2 16,-20 3-18-16,-17 0-4 0,-21 0 10 15,-24 0 13-15,-22 1 10 16,-18 4-11-16,-13-3-22 16,-5-2 9-16,-3 1 8 15,0-1 3-15,0 0 2 16,0 0-6-16,0 0-9 16,0 0-9-16,0 0-5 15,0 0-42-15,0 5-88 16,-5-4-113-16,-3 3-313 15</inkml:trace>
  <inkml:trace contextRef="#ctx0" brushRef="#br0" timeOffset="99728.26">13501 10094 935 0,'0'0'231'0,"0"0"-175"0,0 0-45 16,0 0 32-16,0 0-21 15,0 0-19-15,161-6 109 16,-32 0-22-16,25-6-29 16,6-7-12-16,-2 2-5 15,-8-1-4-15,-17-2 5 16,-8 6-9-16,-9 0-2 16,-11 2-4-16,-5 5-8 15,-13-2-5-15,-16 5-8 16,-21 0 0-16,-22 4 12 15,-16 0-6-15,-10 0 1 16,-2 0 6-16,0 0 4 16,0 0-1-16,0 0-2 15,0 0-23-15,0 0 0 16,0 0 0-16,0 0 0 0,0 0 0 16,0 0 0-16,0-2 0 15,0 2 0-15,0 0 0 16,0 0 0-16,0 0-85 15,0 0-202-15,0 14-190 16</inkml:trace>
  <inkml:trace contextRef="#ctx0" brushRef="#br0" timeOffset="101728.3">13087 13778 626 0,'0'0'116'0,"0"0"-86"0,0 0-29 15,0 0 16-15,0 0 72 16,0 0 35-16,46-12-35 15,-9 8-24-15,9 2 23 16,12 0-33-16,7 0-2 16,9 2-15-16,8-3 3 15,13-1-9-15,24 1-3 16,21-4 20-16,21-5-2 0,5 1-3 16,-2 3-15-1,-13-1-14-15,-19 4-4 0,-12-2 5 16,-11 4 20-16,0-1 8 15,-7-3-12-15,-4 2-16 16,-11 1-13-16,-14-2 9 16,-12 1 4-16,-18 4-1 15,-17 1-9-15,-13-2 6 16,-8 2-6-16,-5 0 4 16,0 0 8-16,0 0 5 15,0 0 1-15,0 0-5 16,0 0-2-16,0 0-4 15,0 0-3-15,0 0-3 16,0 0-3-16,0 0-4 16,0 0 0-16,0 0 0 0,0 0 0 15,0 0 0-15,2 0 0 16,-2 0 0-16,0 0 0 16,0 0 0-16,0 0-16 15,0 0-29-15,0 0-60 16,0 5-73-16,-7 22-45 15,-3-13-22-15,-9 4-186 16</inkml:trace>
  <inkml:trace contextRef="#ctx0" brushRef="#br0" timeOffset="159165.46">3652 14414 917 0,'0'0'283'0,"0"0"-247"16,0 0-35-16,0 0 42 15,0 0 60-15,0 0 14 16,0 0-43-16,64 122-25 15,-40-62 17-15,5 12-14 16,4 4-10-16,4 4-13 16,3 5-13-16,-3-5-7 15,1-11 8-15,-5-4 0 16,-4-15-11-16,-4-5 10 16,-5-11-4-16,-5-6 3 0,-3-6 0 15,-3-8 4-15,-3-6-3 16,-4-3-3-16,1-4 1 15,-3-1-3-15,0 0-3 16,0 0-3-16,0 0 1 16,0 0-6-16,0 0 0 15,0 0-5-15,0 0-35 16,0 0-44-16,0 0-142 16,0 0-260-16</inkml:trace>
  <inkml:trace contextRef="#ctx0" brushRef="#br0" timeOffset="160183.04">6457 14127 782 0,'0'0'218'0,"0"0"-178"16,-31 134 17-16,-6-58 71 15,-3 9-20-15,-6 5-20 16,-1-9-10-16,1-2-26 15,0-7-3-15,7-5-9 0,1-6-1 16,5 4-20-16,4-5-3 16,6-2 0-16,5-8-5 15,3-8 0-15,1-3 1 16,5-12-4-16,3-4-2 16,-1-5 0-16,5-4-3 15,-5-2 4-15,4-8 0 16,-1 2-1-16,2-6 1 15,2 0-4-15,-2 0-1 16,2 0 1-16,0 0-2 16,0 0-1-16,0 0-2 15,0 0-20-15,0 0-18 16,0 0-32-16,0 0-33 0,-2 0-59 16,2-6-77-1,0 6-129-15,0-4-223 0</inkml:trace>
  <inkml:trace contextRef="#ctx0" brushRef="#br0" timeOffset="163695.65">4222 15396 368 0,'0'0'201'16,"0"0"-154"-16,0 0-40 16,0 0 13-16,0 0 38 15,0 0 7-15,0 0 2 16,0 0 15-16,0 0-6 15,0 0-19-15,0 0-8 16,0 0 1-16,0 0 5 16,0 0-3-16,0 0-3 15,2 0 5-15,-2 0-5 16,0 0-8-16,0 0-11 0,0 0-10 16,0 0-6-16,0 0 4 15,0 0-2 1,0 0 2-16,0 0-5 0,0 0-6 15,0 0-5-15,0 0 0 16,0 0-2-16,0 0 0 16,0 0 0-16,0 0-1 15,0 0-2-15,0 0-1 16,0 0 3-16,-5 0-3 16,3 0 4-16,2 0 0 15,0 4 1-15,0-4 0 16,-6 0 1-16,4 0-4 15,-6 0 4-15,4 0-4 0,0 0 2 16,1 0 0 0,1 0 0-16,0 0 2 0,2 0 1 15,0 0 0-15,0 0 2 16,0 0 2-16,0 0 8 16,0 0-1-16,0 0 4 15,0 0-2-15,0 0-3 16,0 10 1-16,0 24-1 15,0 20 16-15,0 19 24 16,9 7-20-16,5 10-4 16,-8 4 7-16,-2 8-9 15,1 1 2-15,-5-1-5 16,0-4-9-16,2-9-7 16,-2-13 2-16,0-4-4 0,4-6-2 15,2-8-3-15,-4-8 1 16,0-9 2-16,0-10-2 15,-2-5 2-15,2-12 0 16,-2-1 1-16,0-5 3 16,0-2-1-16,0-3 1 15,0 6-8-15,0-3 0 16,0-2 0-16,0 0 0 16,0-4 0-16,0 0 0 15,0 0 0-15,0 0 0 16,0 0 0-16,0 0 0 15,0 0 0-15,0 0 0 16,0 4 0-16,0-4 0 0,0 2 0 16,0 2 0-1,0-4 0-15,0 0 0 0,0 0 0 16,0 4 0-16,0-4 0 16,0 0 0-16,0 4 0 15,0-4 0-15,0 3 0 16,0-3 0-16,0 0 0 15,0 0 0-15,0 0 0 16,0 0 0-16,0 0 0 16,0 0 0-16,0 0 0 15,0 0 0-15,0 0 0 16,0 0 0-16,7 5 0 16,15-4 0-16,9 4 0 0,7-5 0 15,8 0 0-15,6 0 0 16,8 0 0-16,2 0 0 15,5 0 0-15,3-14 0 16,-1 2 0-16,-5 2 0 16,-1 0 0-16,-7 1 0 15,2 2 0-15,-4 1 0 16,9-2 0-16,-1-2 0 16,4-3 0-16,-4 7 0 15,0-1 0-15,-1-3 0 16,-6 6 0-16,-2 0 0 15,-5-1 0-15,-7 5 0 0,-3 0 0 16,-5 0 0-16,1 0 0 16,0 0 0-16,-3 5 0 15,-5-1 0-15,-3-3 0 16,-7 2 0-16,-3-2 0 16,-7-1 0-16,1 0 0 15,0 0 0-15,2 0 0 16,-3 0 0-16,1 0 0 15,0 0 0-15,0 0 0 16,-1 0 0-16,-2 0 0 16,3 0 0-16,-2 0 0 15,0 0 0-15,-3 0 0 16,0 0 0-16,0 0 0 16,0 0 0-16,0 0 0 0,-2 0 0 15,2 0 0-15,-2 0 0 16,0 0 0-16,0 0 0 15,0 0 0-15,0 0 0 16,0 0 0-16,3 0 0 16,-3 0 0-16,0 0 0 15,0 0 0-15,0 0 0 16,2 0 0-16,-2 0 0 16,0 0 0-16,0 0 0 15,0 0 0-15,0 0 0 16,0 0 0-16,0 0 0 15,0 0 0-15,2 0 0 16,-2 0 0-16,0 0 0 16,0 0 0-16,0 0 0 15,0 0 0-15,0 0 0 0,0 0 0 16,0 0 0-16,0 0 0 16,0 0 0-16,0 0 0 15,0 0 0-15,0 0 0 16,0 0 0-16,0 0 0 15,0 0 0-15,0 0 0 16,0 0 0-16,0 0 0 16,0 0 0-16,0 0 0 15,0 0 0-15,0 0 0 16,0 0 0-16,0 0 0 0,0 0 0 16,0 0 0-1,0 0 0-15,0 0 0 0,0 0 0 16,0 0 0-16,0 0 0 15,0 0 0-15,0 0 0 16,0 0 0-16,0 0 0 16,0 0 0-16,0 0 0 15,0 0 0-15,0 0 0 16,0 0 0-16,0 0 0 16,0 0 0-16,0 0 0 15,0-1 0-15,0-3 0 16,0-5 0-16,0 0 0 15,0 1 0-15,2-1 0 0,-2-1 0 16,3-8 0 0,-1 5 0-16,1-10 0 0,1-2 0 15,0-2 0-15,0-5 0 16,3-1 0-16,0 0 0 16,0 1 0-16,-3-4 0 15,-2-1 0-15,3 3 0 16,-1 6 0-16,0-5 0 15,2 4 0-15,-2-3 0 16,-2 1 0-16,0 0 0 16,0-5 0-16,-2-2 0 15,0-2 0-15,0-3 0 16,0 4 0-16,7-2 0 0,-1 3 0 16,4 2 0-16,-4 3 0 15,-1 4 0-15,1 6 0 16,-2 0 0-16,-1 1 0 15,0-4 0-15,-3-2 0 16,0 0 0-16,2-1 0 16,-2 2 0-16,0-4 0 15,0 7 0-15,0-2 0 16,0 2 0-16,0 2 0 16,0 1 0-16,0 2 0 15,0 1 0-15,0 2 0 16,0 2 0-16,-8 1 0 15,2 3 0-15,-3 1 0 16,1 1 0-16,-2-4 0 16,6 6 0-16,-3-6 0 15,1 2 0-15,2 2 0 0,-4 2 0 16,4-4 0-16,0 4 0 16,-1 0 0-16,3 0 0 15,0 2 0-15,0 0 0 16,2 4 0-16,0 0 0 15,0-4 0-15,0 4 0 16,0 0 0-16,0 0 0 16,0 0 0-16,0 0 0 15,0 0 0-15,0 0 0 16,0 0 0-16,0 0 0 0,0 0 0 16,0 0 0-16,0 0 0 15,0 0 0-15,0 0 0 16,0 0 0-16,0 0 0 15,0 0 0-15,0 0 0 16,0 0 0-16,0 0 0 16,0 0 0-16,0 0 0 15,0 0 0-15,0 0 0 16,-2 0 0-16,-1 0 0 16,0 8 0-16,1 11-62 15,0 8-78-15,2-19-111 16,0 1-156-16</inkml:trace>
  <inkml:trace contextRef="#ctx0" brushRef="#br0" timeOffset="172359.84">4494 16321 587 0,'0'0'246'0,"0"0"-220"16,0 0 20-16,0 0 89 15,0 0-24-15,-23 106-28 16,23-71-25-16,0 2-18 0,0-1-9 15,0 0-8-15,0-6 1 16,0-8-3-16,0-3 0 16,0-13-5-16,0-3-1 15,0-3-7-15,0 0-1 16,0 0 6-16,0-18 6 16,0-22-19-16,0-10-4 15,4-2 3-15,1 8-1 16,-2 8 2-16,-3 8 1 15,0 6-1-15,0 8 3 16,0 0-3-16,0 2 7 16,0 3 14-16,0 3 6 15,-8 2 3-15,6 4 4 16,0 0-5-16,0 0-7 0,0 0-3 16,2 0-2-16,-2 0-3 15,2 0-11-15,0 0-3 16,0 0-6-16,0 0-2 15,24 0 8-15,10 0 0 16,10 0 2-16,3-4-2 16,-3-6-6-16,1 2-4 15,-3-1-5-15,-4 0 2 16,-5 1 0-16,-4 4-4 16,-11 2 8-16,-7 2 6 15,-9 0 1-15,-2 0-3 16,0 0 5-16,0 0 20 15,0 14 11-15,0 8-11 0,-4-4-6 16,-7 4-2-16,5 1-2 16,1-2-4-16,2 8-3 15,3 1-3-15,0-2 1 16,0-2 1-16,0-1-3 16,0-6 1-16,0-5-1 15,3-4 0-15,2-3 0 16,-5-7 1-16,0 0 0 15,0 0 3-15,0 0 0 16,0 5 4-16,0-5-2 0,-14 0-2 16,-9 4 0-1,-3-2 1-15,-5 2 7 0,-7 4 8 16,-4-4-5-16,2 6-4 16,-1 2-6-16,10-2 5 15,9 0-7-15,8-2-2 16,8-4-1-16,4-4-28 15,2 9-64-15,0-4-97 16,0-5-159-16,0 4-460 16</inkml:trace>
  <inkml:trace contextRef="#ctx0" brushRef="#br0" timeOffset="173529.03">5111 16240 734 0,'0'0'74'0,"0"0"-49"15,0 0 84-15,0 0 22 16,0 0-42-16,0 0-26 16,2 128 8-16,-2-91-13 15,0-1-11-15,0-4-6 16,-4 1-5-16,1 0-1 15,-1-1-10-15,2-10 3 16,2-4-18-16,0-10-5 16,0-8-4-16,0 0-1 15,0 0 0-15,0 0-3 0,0-26-20 16,0-6 7-16,0-8 3 16,0 0 3-16,0 4 5 15,0 6 0-15,0-2 4 16,0 5 0-16,0 1-3 15,0 13 4-15,0 2-1 16,0 3 1-16,0 8 2 16,0 0 0-16,0 0 2 15,0 0 0-15,0 0 1 16,0 0 1-16,0 0 0 16,0 0-6-16,0 0 0 15,0 0-7-15,15 0 7 16,10 0 0-16,4 0 2 0,2 0-2 15,2 0-1-15,-2 0-1 16,-4 0 2-16,-2 0 0 16,-10 0 0-16,-4 0-1 15,-6 0 1-15,0 0 0 16,-5 0 1-16,0 0 28 16,0 13 6-16,0 0-8 15,0 6-3-15,0 3 3 16,0 0-11-16,0 0-8 15,0-2-4-15,0 6-3 16,4 0 0-16,7-1-1 16,0 0 0-16,-2-2 1 0,-2-2-1 15,-5-9 1 1,-2 2-1-16,0-4 2 0,0 2 2 16,-18 2 6-16,-15 0 8 15,-6-2 10-15,0-6-6 16,3 2-5-16,5-4-14 15,4 1-1-15,9-5-2 16,9 0 0-16,3 0-18 16,6 0-48-16,0-5-61 15,0-13-57-15,11 6-76 16,2 3-162-16</inkml:trace>
  <inkml:trace contextRef="#ctx0" brushRef="#br0" timeOffset="174411.95">5530 16347 615 0,'0'0'185'0,"0"0"-156"15,0 0 20-15,0 0 93 16,0 0-42-16,0 0-32 15,-12 130-9-15,10-95-5 16,0-8-4-16,0-5-2 16,2-8-9-16,0-6-19 15,0-8-15-15,0 0-4 16,0 0 6-16,0-8-7 16,0-19-7-16,0-9-8 15,-2 5 10-15,2-5 0 16,0 6 4-16,-3 2 1 15,1 6 0-15,0 4 2 0,0 1 5 16,0 8 4-16,2 5-1 16,0 4 6-16,0 0 0 15,0 0-10-15,0-5-6 16,13 4 0-16,14-8 2 16,2 5-2-16,0-6 1 15,-2 6 0-15,-6 0-1 16,-5 0 1-16,-1 4-2 15,-5 0 2-15,1 0-1 16,-5 0 0-16,1 0 2 16,-2 0 4-16,-1 0 7 15,3 0 14-15,-3 4 2 16,0 4-7-16,1 2 0 0,-1-2-9 16,1 3-4-16,2 1 1 15,-3 6 2-15,0 0-3 16,1 4 6-16,-1 2 0 15,-1-4-7-15,-1-2-3 16,0-5-1-16,1-7 1 16,-3 3-1-16,0-1 4 15,0 2 14-15,0-1 10 16,0 4-12-16,-14 1 0 16,-4-2-10-16,0-6 3 15,-2 1-7-15,-2-2 5 16,0-1 5-16,-3-2 2 15,2 2-4-15,8 0-9 0,5 0-4 16,4-4-1-16,6 0 0 16,0 4-18-16,0-2-42 15,0 6-69-15,0 4-91 16,0-11-90-16,0 4-349 16</inkml:trace>
  <inkml:trace contextRef="#ctx0" brushRef="#br0" timeOffset="175967.4">4290 16048 612 0,'0'0'272'15,"0"0"-237"-15,0 0-4 16,0 0 75-16,0 0-8 16,0 126-5-16,0-92-18 15,0-8-12-15,0-2-17 16,0-9-16-16,0-8-24 0,0-3-5 15,0-4 0-15,0 0 3 16,0 0-4-16,0-17-27 16,0-20-38-16,0-7 2 15,0 0 54-15,0-6 4 16,0 6 3-16,0 4-1 16,0 4 3-16,0 6 5 15,0 7 9-15,0 9 19 16,0 7 3-16,0 5-2 15,3 2-9-15,-3 0-8 16,2 0-6-16,1 0-2 16,1 0-3-16,-2 0 1 15,5 0 4-15,1 0-2 16,2 0-6-16,5 2 0 0,6-1-3 16,2-1 0-16,9 0 0 15,-4 0 0-15,-1 0-1 16,-2 0-1-16,-2 0 2 15,-4 6-1-15,1 2 0 16,-6 6 1-16,-1 1 0 16,-4 6-3-16,-2 2 3 15,-4 3 7-15,-3 2 6 16,0 6-4-16,0-2-3 16,0-4 3-16,0-2 5 15,-8-7 1-15,2-6-10 16,1-1-3-16,1-8-1 0,0 0 2 15,-3 2 1 1,-5-1 0-16,-1-2 2 0,-5-3-3 16,1 0 0-16,-3 4 1 15,1-4 1-15,0 0 2 16,5 0-1-16,3 1-5 16,3 2-1-16,5-3-2 15,0 0-49-15,3 2-54 16,0 2-51-16,0 4-70 15,0-8-71-15,0 2-174 16</inkml:trace>
  <inkml:trace contextRef="#ctx0" brushRef="#br0" timeOffset="176678.89">4649 15998 704 0,'0'0'127'0,"0"0"-89"16,0 0 60-16,0 0 14 16,0 0-46-16,0 0-31 15,0 0 0-15,-10-2-21 16,14-1-11-16,18-4 11 15,7-2 0-15,2 4-5 16,0-4-2-16,-4 4-4 16,0 2-2-16,-3 2 3 15,-1 1-4-15,-4 0 4 16,0 0 4-16,-6 0 2 0,-4 0 0 16,-2 0 9-16,-5 0 5 15,0 0 14-15,-2 5-2 16,0 9-7-16,0 3 4 15,0 5-9-15,0 0-10 16,0-4 1-16,0 0-2 16,0-1-4-16,-2 6-1 15,2-4-1-15,-2-2-4 16,-1-7-2-16,3 2-1 16,0-7 1-16,0 1 1 15,0 1-2-15,0-1 0 16,0 6 0-16,0-4 2 15,-2 3-2-15,0-4 0 16,0-6 0-16,-5 8 1 16,0-5-1-16,-2 0-7 0,-4 2-3 15,2-2 0-15,2-4-2 16,3 0-20-16,-2 0-34 16,4 0-129-16,2 0-200 15</inkml:trace>
  <inkml:trace contextRef="#ctx0" brushRef="#br0" timeOffset="177143.06">4872 15993 403 0,'0'0'308'15,"0"0"-244"-15,0 0-39 16,0 0 11-16,0 0 3 16,0 0 10-16,56-25 2 15,-23 16-26-15,1 4-7 16,-1 0-7-16,-4 2 4 0,-2 3 22 15,-7 0-4 1,0 0-2-16,-2 0-1 0,-7 0-13 16,0 3 14-16,-4 11-2 15,-3 3 14-15,1 1-15 16,-5 2-3-16,0 2-2 16,0-4-6-16,0 3 2 15,0-4-2-15,0 1-11 16,2-1 1-16,-2 4 0 15,0 0-1-15,0-8-4 16,0 1 0-16,0-6-2 16,0-2-16-16,0-2-57 15,0-4-37-15,0 0-70 16,0 0-132-16</inkml:trace>
  <inkml:trace contextRef="#ctx0" brushRef="#br0" timeOffset="177653.6">5155 15946 457 0,'0'0'257'15,"0"0"-239"-15,0 0 12 16,0 0 60-16,0 0 4 16,0 0-25-16,109 0 6 15,-90 0-32-15,-2 0-14 16,6 0 1-16,-1 0-1 15,6 0-10-15,-1 0 5 16,0 0-4-16,-5 0-4 16,-1 0 5-16,-6 9 8 15,-4 8 17-15,-4 1 2 0,0 0-16 16,-5 4-14-16,-2 2 11 16,0 2-2-16,0 4-7 15,0-4 0-15,0 2-1 16,0-6-7-16,0-4-5 15,0-4-4-15,0-9-2 16,0-2-1-16,0-3-12 16,0 0-27-16,0 0-39 15,0 0-43-15,0 0-51 16,0-8-126-16,0-2-60 16</inkml:trace>
  <inkml:trace contextRef="#ctx0" brushRef="#br0" timeOffset="178166.17">5503 15963 265 0,'0'0'428'0,"0"0"-356"16,0 0-46-16,0 0 37 15,0 0 63-15,0 0-36 16,0 0-27-16,86-32-23 16,-63 28-7-16,1 4-3 15,-1 0-2-15,-1 0-1 16,-2 0 2-16,-2 4 8 16,-5 5-2-16,3 6 9 15,-3 2-7-15,-2 4-3 0,-1-2-2 16,-4-1-8-16,-2 4-4 15,-1-4 2-15,-1-1 2 16,-2 6-14 0,0-9-6-16,2-4-4 0,-2-2-6 15,0-8-41-15,0 0-52 16,2 0-39-16,-2 0-101 16,0 0-237-16</inkml:trace>
  <inkml:trace contextRef="#ctx0" brushRef="#br0" timeOffset="179200.31">4718 15681 734 0,'0'0'138'16,"0"0"-81"-16,0 0-4 16,0 0 73-16,0 0-26 15,0 144-18-15,0-100-26 16,0-4-4-16,0-12-3 16,0-7-27-16,0-11-7 15,0-6-8-15,0-4-6 0,0 0-1 16,0-4-7-16,0-22-12 15,0-11-10 1,0-3 10-16,0 0 17 0,0 4 1 16,0 3-1-16,0 4 2 15,0 7 10-15,0 4 6 16,0 4 1-16,0 6 6 16,0 4-8-16,0 2-1 15,0 2-6-15,0-4-8 16,0 0-2-16,14-2-1 15,13 2 1-15,4 0 0 16,0 4 2-16,-5 0-2 16,-1 0 1-16,-5 0-2 15,-2 0 3-15,0 10 0 0,-5 4 0 16,1 2 5-16,-3 2 1 16,-2-1 4-16,-2 6 3 15,-3 1-3-15,-4 0 2 16,0 4-2-16,0-4 5 15,0-4-4-15,0-6-3 16,0-2-1-16,0-1 6 16,0-7-4-16,0 2 3 15,-6-3-4-15,-2 1-3 16,2-4 0-16,1 0-5 16,-1 0-11-16,2 0-33 15,-1 0-39-15,3 0-84 0,2 0-103 16,0-4-75-16</inkml:trace>
  <inkml:trace contextRef="#ctx0" brushRef="#br0" timeOffset="180078.66">5215 15665 321 0,'0'0'509'16,"0"0"-396"-16,0 0-112 15,0 0 29-15,0 0 77 16,0 0-36-16,0 114-24 16,0-77 2-16,0-1-10 0,0-15-9 15,0-2-7 1,0-13-10-16,0-2-10 0,0-4-3 15,0 0 0-15,0 0-10 16,0-19-15-16,2-9 0 16,-2-11-9-16,0 6 22 15,0-1 1-15,0 1 9 16,-2 8 2-16,-2 2 8 16,-1 10 7-16,3 5 14 15,0 6-2-15,2 2 10 16,0 0 3-16,0 0-9 15,0 0-16-15,0 0-15 16,11 0-3-16,16 0 3 16,6 0 2-16,0 0-2 15,3 0 1-15,-2 0-1 0,-3 0 1 16,-3 0-1-16,-3 0 1 16,-7 0-1-16,-7 0 2 15,-4 0-2-15,-7 0 0 16,0 0 0-16,0 2 13 15,0 2 16-15,0 4-1 16,0 1 9-16,0 2 6 16,-2 1-15-16,-3-2-7 15,5 1-12-15,0 8-6 16,0-1-3-16,0 4 0 16,2 5 1-16,10-6-1 15,-1 8 1-15,-5-4 0 0,-3 0 0 16,-3 0-1-16,0-2 2 15,0-6-1-15,-11 0 3 16,-12-4-1-16,-10-7 3 16,-5 3-3-16,-2-5 0 15,4-4-2-15,10 0-1 16,8 0-21-16,9-4-28 16,3-11-13-16,6-6-21 15,0 3-117-15,0 6-210 16,0 1-186-16</inkml:trace>
  <inkml:trace contextRef="#ctx0" brushRef="#br0" timeOffset="180933.27">4882 15348 549 0,'0'0'349'0,"0"0"-285"15,0 0-46-15,0 0 126 16,0 116-19-16,0-68-22 15,0-3-13-15,0-9-17 16,0-11-24-16,0-5-26 16,0-7-12-16,0-9-8 15,0-4 0-15,0 0 3 0,0 0-6 16,0-17-10-16,0-19-33 16,0-9-1-16,0-5 13 15,0 5 12-15,0 6 1 16,0 7 13-16,2 20 4 15,-2 1 2-15,2 9 1 16,4 0 2-16,3 2-3 16,5 0 4-16,3 0-3 15,8 0 1-15,2 0-2 16,4 0-2-16,5 0-7 16,-5 0-47-16,0-2-28 15,-6 2 41-15,-10 0-21 0,-6 0 16 16,-9 0 31-16,0 0 16 15,0 0 10-15,0 0 25 16,0 0 9-16,0 12-5 16,0 5-5-16,0 6-16 15,0 3-8-15,0-2-2 16,11 2-2-16,2 0 1 16,-3 1 7-16,-4 1 5 15,-2-6 10-15,-4 3 4 16,0-2-7-16,0-2 4 15,-6-2-5-15,-12-5-11 16,-2-4-7-16,-2-6-3 16,-3-4-4-16,0 0-14 15,-4 0-24-15,6 0 4 16,-2-5-18-16,4-4-15 0,6-3-29 16,1 6-40-16,12 6-161 15,2 0-376-15</inkml:trace>
  <inkml:trace contextRef="#ctx0" brushRef="#br0" timeOffset="182795.64">4963 15196 485 0,'0'0'241'0,"0"0"-201"15,0 0-33-15,0 0 49 16,0 0 32-16,0 0-19 0,0 0-8 16,5 9 2-1,-5-9 1-15,0 0 11 0,0 0 5 16,0 0-18-16,2-1-10 15,3-31 6-15,2-13-42 16,1-11-9-16,3-7-1 16,-3-8 3-16,-4-1 7 15,0-4 2-15,-4 5-6 16,0 3 2-16,0 7-6 16,0 12 13-16,0 11 7 15,0 12-5-15,0 3 1 16,0 10-14-16,0 5 8 15,0 3 3-15,0 4-8 16,0 1 3-16,0 0-5 16,0 0-1-16,0 0-5 15,0 0 6-15,0 0-1 16,0 0 2-16,0 0 1 0,0 0-5 16,0 0-1-16,0 0-5 15,0 0 0-15,0 0-1 16,0 0 1-16,0 0 0 15,0 0 0-15,0 0 2 16,0 0 0-16,0 0 1 16,0-3-1-16,0-6 3 15,0-3-2-15,0-3-5 16,0 5 2-16,0 1-3 16,0 5 2-16,0 4-2 0,0 0 1 15,0 0-3 1,-6 9-3-16,-17 27-5 0,-8 17 11 15,-7 3 3-15,3-4-3 16,4-8 1-16,6-12-1 16,5-6 0-16,7-14 0 15,5-6 0-15,4-6 0 16,4 0-10-16,0-36-19 16,0-25-26-16,22-14-10 15,14-3 33-15,-3 15-9 16,-2 15-3-16,-6 24 24 15,-7 16 16-15,-3 8-2 16,6 0-5-16,4 28 3 0,0 11 8 16,4 0 7-1,6 4-7-15,0-5-7 0,3-6-62 16,-27-24-164-16,-2-4-178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1T23:18:06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10507 8430 603 0,'0'0'165'16,"0"0"-69"-16,0 0 4 15,0 0 9-15,0 0-17 16,0 0 6-16,-4-14-20 15,1 28-17-15,1 19-3 16,-2 10 48-16,0 2-49 16,-2-3-32-16,4-4 17 0,0-9-13 15,2-7-8-15,0-1 1 16,0-9-16-16,0-6-3 16,0-1 3-16,0-2-5 15,0-3 1-15,0 0-1 16,0 0-2-16,0 0 1 15,0 0-12-15,0 0-31 16,0 0-59-16,0 0-44 16,0 0-42-16,0 0 0 15,0 0-116-15,0 0-161 16</inkml:trace>
  <inkml:trace contextRef="#ctx0" brushRef="#br0" timeOffset="620.81">10331 8909 810 0,'0'0'107'0,"0"0"-95"15,0 0-2-15,0 0 27 16,0 0 55-16,0 0 2 15,111 38-22-15,-75-38 0 16,2-2-22-16,7-25-3 16,1-10-25-16,1-13-12 15,-5-5 18-15,-9-6-4 16,-10-5-9-16,-9-3 0 16,-12 1-2-16,-2 5-12 0,0 6 6 15,-20 11 2 1,-11 10 25-16,-9 5-3 0,-10 12 27 15,-3-2-31-15,-2 11-6 16,3 6 0-16,3 4-2 16,7 0 5-16,2 0 0 15,7 18-11-15,0 17 3 16,2 12-3-16,5 18-3 16,2 11 0-16,10 5-5 15,14-4 2-15,0-5 2 16,20-10-8-16,18-11-1 15,7-13 0-15,1-10-5 16,4-12-1-16,-4-6-48 16,-1-6-45-16,-5-2-57 0,-32-2-60 15,0 0-326-15</inkml:trace>
  <inkml:trace contextRef="#ctx0" brushRef="#br0" timeOffset="2597.19">10727 10471 678 0,'0'0'217'0,"0"0"-113"15,0 0-49-15,0 0 11 16,0 0 5-16,0 0-7 15,27-64 9-15,-9 62-34 16,0 2-22-16,-2 0 5 16,-3 0 1-16,1 13-13 15,-8 8 5-15,-6 11-4 16,0 6 5-16,-2 6 7 16,-27 4-16-16,-4 0 6 15,-3-7-12-15,3-9 4 16,6-10-3-16,9-6 1 0,5-6-2 15,8-6 3-15,3-2 1 16,2-2-2-16,0 0 1 16,0 0-1-16,0 0 8 15,9 0-2-15,18 0 21 16,4-8 13-16,4-3-18 16,-3 3-18-16,-3 2 1 15,0-3-3-15,-3 1 0 16,-4 4-5-16,-6 2-22 15,-9 2-65-15,-5 0-76 16,-2 0-72-16,0 0-148 16,0 2-23-16</inkml:trace>
  <inkml:trace contextRef="#ctx0" brushRef="#br0" timeOffset="2981.39">10756 10946 438 0,'0'0'150'15,"0"0"-55"-15,0 0-21 16,116 3 31-16,-68-34 40 16,-2-5-29-16,3-12-34 15,-2-10-20-15,-8-6-35 16,0-4-20-16,-17-1 2 16,-13 0-2-16,-9-8-3 15,0-3 3-15,-35 0-4 16,-10 10-1-16,-9 15 2 0,-6 25 25 15,-5 20 10-15,-6 10-2 16,-2 14-18-16,1 28 4 16,5 16 25-16,3 8-9 15,8 11 10-15,10 5-6 16,7 6-14-16,15 9 8 16,13-1-22-16,11-6-6 15,0-11-6-15,40-18-3 16,23-16-4-16,14-18 4 15,15-19-8-15,3-8-66 16,-1-3-87-16,-65-21-125 0,-9 6-532 16</inkml:trace>
  <inkml:trace contextRef="#ctx0" brushRef="#br0" timeOffset="16265.97">9025 11953 864 0,'0'0'282'0,"0"0"-225"0,0 0 39 16,0 0 27-16,0 0-23 16,0 0-20-16,-31 0-10 15,31 0-20-15,0 0-5 16,0 0-2-16,0 0-4 16,0 0-9-16,0 0-3 15,0 0-4-15,0 0-1 16,0 0-5-16,0 0-2 15,0 0-1-15,0 0-4 16,0 0-3-16,0 0-2 0,0 0 0 16,0 0 0-1,0 0-4-15,0 0-1 0,2 0-1 16,14 11 1-16,4 16 3 16,7 7 2-16,0-3-4 15,4-1-1-15,2-1 2 16,-2-3-2-16,0 2 1 15,-4-3-1-15,-4-3 1 16,-10-2-1-16,-1-6 0 16,-6-4 1-16,-4 0-3 15,-2-2 3-15,0 4-1 16,0 0 0-16,0 2 1 0,0 3 0 16,-12 0 2-1,-9 5-3-15,-10 2 0 0,-8 2 0 16,4-2 0-16,-1-4 0 15,11-2 0-15,6-4 0 16,7-5 0-16,6-5 0 16,1-3 0-16,5-1 0 15,-2 7-58-15,2 2-142 16,0-4-172-16,0-1-338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1T23:42:43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10079 7563 884 0,'0'0'250'16,"0"0"-152"-16,0 0-90 15,0 0 15-15,0 0 19 16,0 0-13-16,0 0-13 16,85-2 36-16,-4 2 9 15,12-4-30-15,14 3-12 16,4-5-11-16,8 2 4 15,-2 0 1-15,-1 1 8 16,-2 2 0-16,0 1-6 0,-3 0 2 16,-2 0-2-16,-4 0-3 15,-8 0-6-15,-10 0-3 16,-8 4-2-16,-8 1-2 16,-9 0 3-16,-12-4 0 15,-17 3 0-15,-16-4-2 16,-12 3-15-16,-5-3-72 15,-29 0-27-15,-34 0-67 16,19 1-218-16,-10 4-119 16</inkml:trace>
  <inkml:trace contextRef="#ctx0" brushRef="#br0" timeOffset="450.77">10050 7843 681 0,'0'0'334'16,"0"0"-247"-16,0 0-79 15,0 0-6-15,152-5 55 16,-36-15 23-16,11 2 14 16,2 2-24-16,-7 6-11 15,-4 4-18-15,-8 4-7 16,-6 2 15-16,-2 0-2 15,-3 0-7-15,-1 0-13 0,-6 0-10 16,-11 0 7-16,-11 6 0 16,-17 2-14-16,-12-2 5 15,-10-2 0-15,-14 0 12 16,-7-1-13-16,-6-1 6 16,-4-2-3-16,0 1 6 15,0-1 8-15,0 0-3 16,0 0 3-16,0 0-8 15,0 0-9-15,0 0-10 16,0 0-4-16,0 0 0 16,0 0 0-16,0 0 0 15,0 0 0-15,0 0 0 0,0 0 0 16,0 0 0-16,0 0-58 16,0 0-97-16,0 6-112 15,0-1-102-15,-14 6-206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2T00:01:50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3282 6595 619 0,'0'0'107'15,"0"0"-86"-15,0 0 4 16,-21 134 73-16,3-38 32 15,3 19-41-15,-1 6-20 0,5 3-24 16,0-12-27-16,2-8-8 16,5-12-3-16,1-16-4 15,1-13-2-15,0-19-1 16,2-17-2-16,0-14-16 16,0-13-42-16,0-9-20 15,0-42-84-15,0-30-41 16,0-20-39-16,0 46 62 15,0 3-105-15</inkml:trace>
  <inkml:trace contextRef="#ctx0" brushRef="#br0" timeOffset="1271.55">3103 6436 187 0,'-37'-130'229'16,"-6"16"-207"-16,1 19 35 0,6 23 49 16,3 19-16-16,8 16-10 15,5 11-18-15,7 10-11 16,1 8 55-16,8 4-42 15,0 4-4-15,4 0-20 16,0 0-36-16,0 0-4 16,0 0-10-16,16 14 10 15,26 8 12-15,26-3 5 16,32-3 37-16,27-2 12 16,25-5-19-16,16 4-22 15,6 1-11-15,11-2-2 16,19-6-8-16,10-6 3 0,18 0-7 15,-3 0 0 1,-13-3-3-16,-17 3 7 0,-26 0-4 16,-23 0 0-16,-19 21 0 15,-15 7-1-15,-14 2 0 16,-5-3 1-16,-13 0-1 16,-8-5 0-16,-11-2 1 15,-5-2 0-15,-4-2 0 16,-1 0 2-16,-6-2-1 15,-5 0-2-15,-3 0 0 16,-8 0 1-16,-2-1-5 16,-6 3 2-16,-3-1 0 15,-4 6 3-15,-5 5 17 16,-1 7-3-16,-6 12 12 16,-6 5-1-16,0 8-5 0,0 6-4 15,0 8-1-15,0 13-1 16,-8 9-1-16,-6 10-3 15,1 5-1-15,1 1 15 16,1-2-4-16,2-4-7 16,3-7-9-16,1-13-4 15,0-16 3-15,5-6-2 16,0-8 1-16,0-8 2 16,0-5 6-16,0-10-2 15,0-4-5-15,0-8-2 0,0-1 3 16,0-4 3-1,0-1 1-15,0-4 10 0,0 0-3 16,0-2-6-16,-4-2 0 16,-7 2 8-16,-3 2 3 15,-1-1 5-15,-5-4 1 16,-1 0-6-16,-4-2-15 16,-4-2 1-16,-7 0-1 15,-7 0 0-15,-15 0 0 16,-11 0-3-16,-16-8 1 15,-10 0-3-15,-8 2-1 16,1 0-1-16,1 0 0 16,3 1 1-16,-2-2 2 15,-5-2-1-15,-6 4 0 16,-9-1 0-16,-11 2 2 0,-10-1-2 16,3 5 0-16,4 0 2 15,9 0 1-15,9 0 3 16,5 0 6-16,8-6-5 15,15 0 7-15,12 1-3 16,9-1 3-16,5 4 4 16,-1 2-10-16,-6 0-7 15,-3 0 0-15,-1 0 2 16,4 2 3-16,9 1 4 16,4 0 0-16,7-2-3 15,5-1-2-15,-1 0 2 16,5 0 1-16,0 0 9 0,0 0-11 15,2-1-6 1,0-2 0-16,7 2 0 0,2 1 0 16,6 0 0-16,6 0 0 15,3 0 0-15,3-2 0 16,3 2 0-16,1 0 0 16,2-2 0-16,1 2 0 15,-1 0 0-15,3 0 0 16,0 0 0-16,2 0 0 15,0 0 0-15,0 0 0 16,0 0 0-16,0 0 0 16,0 0 0-16,0 0 0 15,0 0 0-15,0 0 0 16,0 0 0-16,0 0 0 16,0 0 0-16,0 0 0 0,0 0 0 15,0 0 0-15,0-2 0 16,0 2 0-16,0-3 0 15,0 3 0-15,0 0-50 16,9 0-151-16,-5 7-177 16,-4 0-482-16</inkml:trace>
  <inkml:trace contextRef="#ctx0" brushRef="#br0" timeOffset="30220.69">25364 17624 785 0,'0'0'212'15,"0"0"-113"-15,0 0-77 16,0 0-4-16,0 0 24 16,0 0 27-16,0 0-6 15,0 0-35-15,49-8-17 16,13 8 38-16,10 0-9 15,3-4-8-15,-2-2-25 16,-12 2 0-16,-8 4-4 16,-13 0-2-16,-13 0 0 0,-9 0-2 15,-13 0-19-15,-5 0-69 16,-11 0-25-16,-41 0-89 16,-17 10-100-16,29 2 10 15,0-2-47-15</inkml:trace>
  <inkml:trace contextRef="#ctx0" brushRef="#br0" timeOffset="30488.62">25170 17780 439 0,'0'0'244'15,"0"0"-68"-15,0 0-9 16,0 0-90-16,0 0-32 16,0 0-5-16,0 0-7 15,-36 14-13-15,81-10 73 0,8-4-26 16,5 0-29-1,0 4 11-15,-2-4-13 0,-10 0 0 16,-3 0-26-16,-7 0 0 16,-9 0-4-16,-3 0-1 15,-11 0-5-15,-4 4 2 16,-7-4 0-16,-2 2-2 16,0-2-1-16,0 0-13 15,0 4-38-15,0-4-75 16,0 5-116-16,0-2-273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2T00:16:55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12973 8696 800 0,'0'0'230'0,"0"0"-86"15,0 0-86-15,0 0 41 16,0 0 3-16,0 0-7 15,0 0-17-15,0 0-17 16,-33-5-4-16,33 5-5 16,0 0-5-16,0 0-13 15,0 0-5-15,0 0-8 16,0 0-4-16,0 0-5 16,23 0-9-16,25-6 16 15,17-1 4-15,9 1 1 16,1 1-16-16,1 2-5 15,2-1 3-15,2 2-2 0,12 1-4 16,5-2 0-16,9 2 10 16,2-3-9-16,2-1 6 15,-1 4-4-15,0 1-3 16,-2 0 0-16,-2 0 0 16,-9 0 0-16,-9-5 0 15,-12 4 0-15,-8 1 0 16,-7 0 0-16,-2 0 0 15,-4 0 0-15,-10 0 0 16,-3 0 0-16,-8 1 0 16,-9 4 0-16,-4-2 0 15,-9 0 0-15,-6-2 0 16,0 2 0-16,-5-3 0 16,0 0 0-16,0 0 0 15,0 0 0-15,0 0 0 0,0 0 0 16,0 0 0-16,0 0 0 15,0 0 0-15,0 0 0 16,0 0 0-16,0 0 0 16,0 1 0-16,0-1-81 15,0 0-53-15,4 0-104 16,0 0-182-16,3 0-444 16</inkml:trace>
  <inkml:trace contextRef="#ctx0" brushRef="#br0" timeOffset="361.36">14934 8380 962 0,'0'0'268'0,"0"0"-165"15,0 0-28-15,0 0 12 16,0 0-22-16,0 0-1 16,-47 0-18-16,92 0-27 15,20 0 18-15,8 8-5 16,3 5-13-16,-9 10-5 16,-13 4 8-16,-10 12-7 0,-13 8 32 15,-17 7-19-15,-14 4 25 16,-2 8-21-16,-37-2-17 15,-12-5-9-15,2-4-4 16,11-16-2-16,11-8-33 16,19-2-86-16,8-29-213 15,0 0-567-15</inkml:trace>
  <inkml:trace contextRef="#ctx0" brushRef="#br0" timeOffset="4176.64">13170 7372 732 0,'0'0'110'16,"0"0"-106"-16,0 0 25 16,-14 103 52-16,10-54 14 15,-1-7-28-15,3-4 13 16,0-9-19-16,2-10-9 0,0-10-4 15,0-4-22-15,0-5-16 16,0 0 4-16,0 0 8 16,0-3 1-16,0-24-8 15,0-9 1-15,0-8-15 16,2 5-2-16,11 11-6 16,-1 11 7-16,1 6 1 15,5 11-1-15,2 0-9 16,4 8-1-16,-1 20 5 15,-1 4 5-15,-7-4 2 16,-4-7-2-16,-3-7 3 16,-6-9-3-16,0-2 3 15,0-3-2-15,0 0 7 16,-2 0 5-16,5-22-5 16,-3-13-8-16,4-9 7 0,4 0-7 15,3 0 0-15,3 7 0 16,-1 4-1-16,3 11 0 15,-5 10-4-15,-2 8 2 16,1 4-3-16,1 0-8 16,3 2 5-16,-1 22 5 15,1 4 4-15,-3 4 1 16,1 1 2-16,-6-3-1 16,1-7-1-16,-2-1-2 15,0-6 1-15,-1-1-68 16,3-4-97-16,-7-11-141 15,-2 0-251-15</inkml:trace>
  <inkml:trace contextRef="#ctx0" brushRef="#br0" timeOffset="4411.29">13723 7372 465 0,'0'0'207'16,"0"0"-157"-16,0 0-26 15,0 0 56-15,0 0 54 16,6 107-65-16,-6-79-22 16,0-2 14-16,0-6-16 15,0-6-3-15,0-2-16 16,0-5-20-16,0-5-3 16,0-2-3-16,0 0-30 0,0 0-95 15,0 0-110-15,0-6-136 16</inkml:trace>
  <inkml:trace contextRef="#ctx0" brushRef="#br0" timeOffset="4598.64">13729 7153 811 0,'0'0'179'15,"0"0"-149"-15,0 0-24 16,0 0-6-16,0 0-11 0,0 0-82 16,31-15-35-1,-18 18-229-15</inkml:trace>
  <inkml:trace contextRef="#ctx0" brushRef="#br0" timeOffset="4916.46">13958 7411 479 0,'0'0'166'0,"0"0"-92"15,0 0 1-15,0 0 29 16,0 0-5-16,0 0-34 16,7 100-3-16,-4-100 8 0,-3 0 13 15,0 0-14-15,0-16 22 16,0-7-19-16,0-6-48 15,0 1 21-15,0 2-2 16,0 4 16-16,0 0-49 16,4 1-10-16,9 2-2 15,5 2-1-15,2 4-11 16,2 3-69-16,1 3-23 16,1 6-43-16,0 1 6 15,1 0-92-15,-21 0-16 16,1 0-222-16</inkml:trace>
  <inkml:trace contextRef="#ctx0" brushRef="#br0" timeOffset="5278.11">14237 7351 302 0,'0'0'135'0,"0"0"-52"16,0 0-18-16,0 0 11 15,0 0 39-15,6 102-3 16,-6-83-6-16,0-6-26 15,0-1-15-15,0-3-15 16,0-8-16-16,0-1 5 16,0 0-1-16,0 0 2 15,0 0 6-15,0 0-6 16,0 0-14-16,0 0-1 16,0-12-3-16,0-8-6 15,0-6-8-15,0-4-3 0,8 2-10 16,-2 0 10-16,0-3-4 15,1 2 0-15,0 1-1 16,0 4 0-16,-1 8-2 16,-1 6-7-16,1 3-13 15,-1 6-50-15,6-1-31 16,4 2-21-16,4 0-34 16,1 0-66-16,-11 0 18 15,-3 6-195-15</inkml:trace>
  <inkml:trace contextRef="#ctx0" brushRef="#br0" timeOffset="5828.17">14525 7332 278 0,'0'0'173'15,"0"0"-50"-15,0 0-25 0,0 0 3 16,0 0 26-16,10 109-8 16,-10-101-58-16,0-4-31 15,7 2-9-15,7-6-13 16,1 0-2-16,-1 0 4 15,1-6-8-15,-1-16 20 16,-3-8-22-16,-3 1-1 16,-6-1-14-16,-2 5-17 15,0 5 28-15,0 4 8 16,-6 9-1-16,-5-2 0 16,4 7 21-16,2 2 45 0,3 0-9 15,2 0-21-15,0 0-21 16,0 0-18-16,0 0-3 15,12 0 2-15,14 0 1 16,5 2 2-16,0 14 0 16,0 2-2-16,-4 4 0 15,0 6 0-15,-2 2 0 16,-3 2 6-16,0-2 3 16,-6-4-7-16,-3-4 0 15,-5-4 4-15,-6-8 2 16,-2-2 5-16,0-8 6 15,0 0 4-15,2 0 18 0,-2 0 11 16,0-6 12-16,4-21-23 16,3-13-27-16,11-9 0 15,3-1-6-15,4 4 20 16,-4 10-14-16,-4 9 7 16,-1 10-10-16,-5 5-11 15,3 6 0-15,1 6-13 16,5 0-53-16,7 0-16 15,0 2-36-15,-19 8-121 16,-3 0-218-16</inkml:trace>
  <inkml:trace contextRef="#ctx0" brushRef="#br0" timeOffset="6228.51">13393 7844 169 0,'0'0'864'0,"0"0"-769"16,0 0-95-16,0 0 0 16,0 0 82-16,131-22 51 15,-33 16-34-15,22-2-54 16,14-3-21-16,6 0-17 15,-3 1 2-15,-10 2-9 16,-7 4-2-16,-11 4-26 16,-4 0-63-16,-86 0-78 15,-3 0-173-15</inkml:trace>
  <inkml:trace contextRef="#ctx0" brushRef="#br0" timeOffset="6368.6">15200 7850 785 0,'0'0'393'16,"0"0"-273"-16,0 0-84 15,0 0-4-15,0 0-32 16,0 0-251-16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9083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9454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169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500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738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2892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3709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200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314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596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382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906C-77AD-4635-84F8-F1057000999B}" type="datetimeFigureOut">
              <a:rPr lang="en-TT" smtClean="0"/>
              <a:t>02/04/2021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33AE-E644-4F5F-A12B-B96A05CB77C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1594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595833"/>
            <a:ext cx="10843491" cy="566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E185E3-D9A4-43F6-911A-91CC43459F9B}"/>
                  </a:ext>
                </a:extLst>
              </p14:cNvPr>
              <p14:cNvContentPartPr/>
              <p14:nvPr/>
            </p14:nvContentPartPr>
            <p14:xfrm>
              <a:off x="1314720" y="741960"/>
              <a:ext cx="10648800" cy="532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E185E3-D9A4-43F6-911A-91CC43459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5360" y="732600"/>
                <a:ext cx="10667520" cy="53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39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875966"/>
            <a:ext cx="11702472" cy="5106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EF7701-F6F1-4771-A8DE-81B942D325F3}"/>
                  </a:ext>
                </a:extLst>
              </p14:cNvPr>
              <p14:cNvContentPartPr/>
              <p14:nvPr/>
            </p14:nvContentPartPr>
            <p14:xfrm>
              <a:off x="3237840" y="2961000"/>
              <a:ext cx="784080" cy="155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EF7701-F6F1-4771-A8DE-81B942D325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8480" y="2951640"/>
                <a:ext cx="802800" cy="15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171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19792-EF57-41D0-9CBD-BE1E15BF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" y="302530"/>
            <a:ext cx="11055658" cy="60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5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199"/>
            <a:ext cx="12192000" cy="65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1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75" y="649949"/>
            <a:ext cx="7576650" cy="55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37" y="1121083"/>
            <a:ext cx="10297126" cy="46158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DD7D1A-105D-4569-BDEC-15784657FE43}"/>
                  </a:ext>
                </a:extLst>
              </p14:cNvPr>
              <p14:cNvContentPartPr/>
              <p14:nvPr/>
            </p14:nvContentPartPr>
            <p14:xfrm>
              <a:off x="3618000" y="2713680"/>
              <a:ext cx="688680" cy="11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DD7D1A-105D-4569-BDEC-15784657F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640" y="2704320"/>
                <a:ext cx="70740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1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7" y="193964"/>
            <a:ext cx="11110726" cy="6354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0BB772-F168-4A73-9AB6-6D19DAC69FDA}"/>
                  </a:ext>
                </a:extLst>
              </p14:cNvPr>
              <p14:cNvContentPartPr/>
              <p14:nvPr/>
            </p14:nvContentPartPr>
            <p14:xfrm>
              <a:off x="1020240" y="2117160"/>
              <a:ext cx="8303760" cy="429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0BB772-F168-4A73-9AB6-6D19DAC69F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880" y="2107800"/>
                <a:ext cx="8322480" cy="43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22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3" y="1343916"/>
            <a:ext cx="9909394" cy="4170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6A8DC0-8359-4DB2-A7A9-77D9E6955FFD}"/>
                  </a:ext>
                </a:extLst>
              </p14:cNvPr>
              <p14:cNvContentPartPr/>
              <p14:nvPr/>
            </p14:nvContentPartPr>
            <p14:xfrm>
              <a:off x="4658400" y="2569680"/>
              <a:ext cx="870120" cy="66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6A8DC0-8359-4DB2-A7A9-77D9E6955F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9040" y="2560320"/>
                <a:ext cx="888840" cy="6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80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3</cp:revision>
  <dcterms:created xsi:type="dcterms:W3CDTF">2020-08-14T05:05:48Z</dcterms:created>
  <dcterms:modified xsi:type="dcterms:W3CDTF">2021-04-02T15:48:40Z</dcterms:modified>
</cp:coreProperties>
</file>